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70" r:id="rId15"/>
    <p:sldId id="267" r:id="rId16"/>
    <p:sldId id="273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87971" autoAdjust="0"/>
  </p:normalViewPr>
  <p:slideViewPr>
    <p:cSldViewPr snapToGrid="0">
      <p:cViewPr varScale="1">
        <p:scale>
          <a:sx n="63" d="100"/>
          <a:sy n="63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0B57D-0FF5-432F-A319-B5672D1E0A3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5790-DE60-4A23-A390-2A5D9B31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5790-DE60-4A23-A390-2A5D9B3151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5790-DE60-4A23-A390-2A5D9B315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35790-DE60-4A23-A390-2A5D9B3151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6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3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5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6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5B6E-5F72-47B5-812E-BC372C94F05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ACE1-96C1-44AB-896A-FB738CE8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055" y="2322930"/>
            <a:ext cx="9015469" cy="1167245"/>
          </a:xfrm>
        </p:spPr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latin typeface="Baskerville Old Face" panose="02020602080505020303" pitchFamily="18" charset="0"/>
              </a:rPr>
              <a:t>ART 4 &amp; AP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054" y="3643111"/>
            <a:ext cx="9015469" cy="7086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By: Heather </a:t>
            </a:r>
            <a:r>
              <a:rPr lang="en-US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Pfannenschmidt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2315"/>
            <a:ext cx="12192000" cy="9723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32485"/>
            <a:ext cx="12192000" cy="1524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03567"/>
            <a:ext cx="12192000" cy="9723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998213"/>
            <a:ext cx="12192000" cy="1134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-2770721" y="3375404"/>
            <a:ext cx="6858000" cy="10719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2676" y="-1"/>
            <a:ext cx="107192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376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5338BEC-5D91-461D-A0DE-F27ED556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r="-1" b="-1"/>
          <a:stretch/>
        </p:blipFill>
        <p:spPr>
          <a:xfrm>
            <a:off x="1131570" y="-263126"/>
            <a:ext cx="9658350" cy="6671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73D86-C5A8-49BD-80AF-1EDB48BF76CC}"/>
              </a:ext>
            </a:extLst>
          </p:cNvPr>
          <p:cNvSpPr txBox="1"/>
          <p:nvPr/>
        </p:nvSpPr>
        <p:spPr>
          <a:xfrm>
            <a:off x="9700260" y="5386520"/>
            <a:ext cx="153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Florence, Italy</a:t>
            </a:r>
          </a:p>
        </p:txBody>
      </p:sp>
    </p:spTree>
    <p:extLst>
      <p:ext uri="{BB962C8B-B14F-4D97-AF65-F5344CB8AC3E}">
        <p14:creationId xmlns:p14="http://schemas.microsoft.com/office/powerpoint/2010/main" val="129289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perched on a tree branch&#10;&#10;Description automatically generated">
            <a:extLst>
              <a:ext uri="{FF2B5EF4-FFF2-40B4-BE49-F238E27FC236}">
                <a16:creationId xmlns:a16="http://schemas.microsoft.com/office/drawing/2014/main" id="{B5820852-7675-46CD-B2A9-85241FB6B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2" y="1123527"/>
            <a:ext cx="3522672" cy="46048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8BB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3FC093-BF0E-4986-AA96-1DD36BEDDC7F}"/>
              </a:ext>
            </a:extLst>
          </p:cNvPr>
          <p:cNvSpPr txBox="1"/>
          <p:nvPr/>
        </p:nvSpPr>
        <p:spPr>
          <a:xfrm>
            <a:off x="2717442" y="1123527"/>
            <a:ext cx="188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Old Town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169464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A17526DC-3792-4B45-867B-2E863B315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1" b="1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E17C0-AC06-4B12-B272-EFCC0F604B9D}"/>
              </a:ext>
            </a:extLst>
          </p:cNvPr>
          <p:cNvSpPr txBox="1"/>
          <p:nvPr/>
        </p:nvSpPr>
        <p:spPr>
          <a:xfrm>
            <a:off x="8930640" y="152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Capri, Italy</a:t>
            </a:r>
          </a:p>
        </p:txBody>
      </p:sp>
    </p:spTree>
    <p:extLst>
      <p:ext uri="{BB962C8B-B14F-4D97-AF65-F5344CB8AC3E}">
        <p14:creationId xmlns:p14="http://schemas.microsoft.com/office/powerpoint/2010/main" val="126737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irl posing for a picture&#10;&#10;Description automatically generated">
            <a:extLst>
              <a:ext uri="{FF2B5EF4-FFF2-40B4-BE49-F238E27FC236}">
                <a16:creationId xmlns:a16="http://schemas.microsoft.com/office/drawing/2014/main" id="{C2945537-CEBF-4D13-A0A0-239961640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14" y="1123527"/>
            <a:ext cx="2647760" cy="4604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C5C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885B17-7F06-4847-B3F2-CB6CF410A91F}"/>
              </a:ext>
            </a:extLst>
          </p:cNvPr>
          <p:cNvSpPr txBox="1"/>
          <p:nvPr/>
        </p:nvSpPr>
        <p:spPr>
          <a:xfrm>
            <a:off x="4014789" y="1123527"/>
            <a:ext cx="146732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Triberg, Germany</a:t>
            </a:r>
          </a:p>
        </p:txBody>
      </p:sp>
    </p:spTree>
    <p:extLst>
      <p:ext uri="{BB962C8B-B14F-4D97-AF65-F5344CB8AC3E}">
        <p14:creationId xmlns:p14="http://schemas.microsoft.com/office/powerpoint/2010/main" val="21746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&#10;&#10;Description automatically generated">
            <a:extLst>
              <a:ext uri="{FF2B5EF4-FFF2-40B4-BE49-F238E27FC236}">
                <a16:creationId xmlns:a16="http://schemas.microsoft.com/office/drawing/2014/main" id="{1ADBF769-06AB-478D-BEEF-1DF469C7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596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54A7D-5093-4864-A172-FB38D2DC1E22}"/>
              </a:ext>
            </a:extLst>
          </p:cNvPr>
          <p:cNvSpPr txBox="1"/>
          <p:nvPr/>
        </p:nvSpPr>
        <p:spPr>
          <a:xfrm>
            <a:off x="9589770" y="5791200"/>
            <a:ext cx="188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Clarens</a:t>
            </a:r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, Switzerland</a:t>
            </a:r>
          </a:p>
        </p:txBody>
      </p:sp>
    </p:spTree>
    <p:extLst>
      <p:ext uri="{BB962C8B-B14F-4D97-AF65-F5344CB8AC3E}">
        <p14:creationId xmlns:p14="http://schemas.microsoft.com/office/powerpoint/2010/main" val="288076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rge, cake, building, ground&#10;&#10;Description automatically generated">
            <a:extLst>
              <a:ext uri="{FF2B5EF4-FFF2-40B4-BE49-F238E27FC236}">
                <a16:creationId xmlns:a16="http://schemas.microsoft.com/office/drawing/2014/main" id="{839FDEA5-D163-4106-AF68-37FB26760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66" y="1123527"/>
            <a:ext cx="3845008" cy="4604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D7A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A45C12-BDC5-4255-98E8-577F4638BD3B}"/>
              </a:ext>
            </a:extLst>
          </p:cNvPr>
          <p:cNvSpPr txBox="1"/>
          <p:nvPr/>
        </p:nvSpPr>
        <p:spPr>
          <a:xfrm>
            <a:off x="2669426" y="1123527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Musee</a:t>
            </a:r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d’Orsay, Paris</a:t>
            </a:r>
          </a:p>
        </p:txBody>
      </p:sp>
    </p:spTree>
    <p:extLst>
      <p:ext uri="{BB962C8B-B14F-4D97-AF65-F5344CB8AC3E}">
        <p14:creationId xmlns:p14="http://schemas.microsoft.com/office/powerpoint/2010/main" val="11616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E96EEF73-09AA-4411-9E41-83F3CDBDC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5" b="18905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D82C3-AF34-4B74-A170-E2616CC89CC9}"/>
              </a:ext>
            </a:extLst>
          </p:cNvPr>
          <p:cNvSpPr txBox="1"/>
          <p:nvPr/>
        </p:nvSpPr>
        <p:spPr>
          <a:xfrm>
            <a:off x="9700260" y="565151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Chamonix, France</a:t>
            </a:r>
          </a:p>
        </p:txBody>
      </p:sp>
    </p:spTree>
    <p:extLst>
      <p:ext uri="{BB962C8B-B14F-4D97-AF65-F5344CB8AC3E}">
        <p14:creationId xmlns:p14="http://schemas.microsoft.com/office/powerpoint/2010/main" val="372513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parked next to a body of water&#10;&#10;Description automatically generated">
            <a:extLst>
              <a:ext uri="{FF2B5EF4-FFF2-40B4-BE49-F238E27FC236}">
                <a16:creationId xmlns:a16="http://schemas.microsoft.com/office/drawing/2014/main" id="{A82414A2-46DB-46E3-ADB6-608C319B2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72" y="1123527"/>
            <a:ext cx="3649302" cy="4604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E78D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BE7821-0FC3-4E7B-8748-893AE73E1824}"/>
              </a:ext>
            </a:extLst>
          </p:cNvPr>
          <p:cNvSpPr txBox="1"/>
          <p:nvPr/>
        </p:nvSpPr>
        <p:spPr>
          <a:xfrm>
            <a:off x="2590824" y="1119294"/>
            <a:ext cx="188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395601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id="{2B6F1D60-ADA6-40CA-9483-9F9AE9B23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-1" b="-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D91C5-9734-47A8-BDBA-E99E17E1C018}"/>
              </a:ext>
            </a:extLst>
          </p:cNvPr>
          <p:cNvSpPr txBox="1"/>
          <p:nvPr/>
        </p:nvSpPr>
        <p:spPr>
          <a:xfrm>
            <a:off x="9464040" y="5730240"/>
            <a:ext cx="188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Paris, France</a:t>
            </a:r>
          </a:p>
        </p:txBody>
      </p:sp>
    </p:spTree>
    <p:extLst>
      <p:ext uri="{BB962C8B-B14F-4D97-AF65-F5344CB8AC3E}">
        <p14:creationId xmlns:p14="http://schemas.microsoft.com/office/powerpoint/2010/main" val="28736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hurch&#10;&#10;Description automatically generated">
            <a:extLst>
              <a:ext uri="{FF2B5EF4-FFF2-40B4-BE49-F238E27FC236}">
                <a16:creationId xmlns:a16="http://schemas.microsoft.com/office/drawing/2014/main" id="{C0AF9ADC-7B1D-4DBA-8E83-BF5BE73A3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70" y="1123527"/>
            <a:ext cx="3937104" cy="4604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0DBD37-8DE2-4DB7-AB6A-D2C430203076}"/>
              </a:ext>
            </a:extLst>
          </p:cNvPr>
          <p:cNvSpPr txBox="1"/>
          <p:nvPr/>
        </p:nvSpPr>
        <p:spPr>
          <a:xfrm>
            <a:off x="2303010" y="1123527"/>
            <a:ext cx="188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Old Town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67561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5" y="95592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askerville Old Face" panose="02020602080505020303" pitchFamily="18" charset="0"/>
              </a:rPr>
              <a:t>Breadth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9305" y="2120183"/>
            <a:ext cx="59288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A section of the AP Studio Art Portfolio, which consists of 12 works that demonstrate a mastery of skills whilst showing artistic range.</a:t>
            </a:r>
          </a:p>
        </p:txBody>
      </p:sp>
      <p:sp>
        <p:nvSpPr>
          <p:cNvPr id="6" name="Freeform 5"/>
          <p:cNvSpPr/>
          <p:nvPr/>
        </p:nvSpPr>
        <p:spPr>
          <a:xfrm>
            <a:off x="7123471" y="16540"/>
            <a:ext cx="5265174" cy="4965965"/>
          </a:xfrm>
          <a:custGeom>
            <a:avLst/>
            <a:gdLst>
              <a:gd name="connsiteX0" fmla="*/ 0 w 5537468"/>
              <a:gd name="connsiteY0" fmla="*/ 0 h 5099044"/>
              <a:gd name="connsiteX1" fmla="*/ 1681316 w 5537468"/>
              <a:gd name="connsiteY1" fmla="*/ 1637071 h 5099044"/>
              <a:gd name="connsiteX2" fmla="*/ 2890684 w 5537468"/>
              <a:gd name="connsiteY2" fmla="*/ 1297858 h 5099044"/>
              <a:gd name="connsiteX3" fmla="*/ 1917290 w 5537468"/>
              <a:gd name="connsiteY3" fmla="*/ 3657600 h 5099044"/>
              <a:gd name="connsiteX4" fmla="*/ 2934929 w 5537468"/>
              <a:gd name="connsiteY4" fmla="*/ 3008671 h 5099044"/>
              <a:gd name="connsiteX5" fmla="*/ 2979174 w 5537468"/>
              <a:gd name="connsiteY5" fmla="*/ 3746090 h 5099044"/>
              <a:gd name="connsiteX6" fmla="*/ 3982064 w 5537468"/>
              <a:gd name="connsiteY6" fmla="*/ 3038168 h 5099044"/>
              <a:gd name="connsiteX7" fmla="*/ 4188542 w 5537468"/>
              <a:gd name="connsiteY7" fmla="*/ 3583858 h 5099044"/>
              <a:gd name="connsiteX8" fmla="*/ 3067664 w 5537468"/>
              <a:gd name="connsiteY8" fmla="*/ 5088194 h 5099044"/>
              <a:gd name="connsiteX9" fmla="*/ 4424516 w 5537468"/>
              <a:gd name="connsiteY9" fmla="*/ 4291781 h 5099044"/>
              <a:gd name="connsiteX10" fmla="*/ 4277032 w 5537468"/>
              <a:gd name="connsiteY10" fmla="*/ 4896465 h 5099044"/>
              <a:gd name="connsiteX11" fmla="*/ 5220929 w 5537468"/>
              <a:gd name="connsiteY11" fmla="*/ 4277032 h 5099044"/>
              <a:gd name="connsiteX12" fmla="*/ 5530645 w 5537468"/>
              <a:gd name="connsiteY12" fmla="*/ 4159045 h 5099044"/>
              <a:gd name="connsiteX13" fmla="*/ 5486400 w 5537468"/>
              <a:gd name="connsiteY13" fmla="*/ 4203290 h 50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7468" h="5099044">
                <a:moveTo>
                  <a:pt x="0" y="0"/>
                </a:moveTo>
                <a:cubicBezTo>
                  <a:pt x="599767" y="710380"/>
                  <a:pt x="1199535" y="1420761"/>
                  <a:pt x="1681316" y="1637071"/>
                </a:cubicBezTo>
                <a:cubicBezTo>
                  <a:pt x="2163097" y="1853381"/>
                  <a:pt x="2851355" y="961103"/>
                  <a:pt x="2890684" y="1297858"/>
                </a:cubicBezTo>
                <a:cubicBezTo>
                  <a:pt x="2930013" y="1634613"/>
                  <a:pt x="1909916" y="3372465"/>
                  <a:pt x="1917290" y="3657600"/>
                </a:cubicBezTo>
                <a:cubicBezTo>
                  <a:pt x="1924664" y="3942735"/>
                  <a:pt x="2757948" y="2993923"/>
                  <a:pt x="2934929" y="3008671"/>
                </a:cubicBezTo>
                <a:cubicBezTo>
                  <a:pt x="3111910" y="3023419"/>
                  <a:pt x="2804652" y="3741174"/>
                  <a:pt x="2979174" y="3746090"/>
                </a:cubicBezTo>
                <a:cubicBezTo>
                  <a:pt x="3153696" y="3751006"/>
                  <a:pt x="3780503" y="3065207"/>
                  <a:pt x="3982064" y="3038168"/>
                </a:cubicBezTo>
                <a:cubicBezTo>
                  <a:pt x="4183625" y="3011129"/>
                  <a:pt x="4340942" y="3242187"/>
                  <a:pt x="4188542" y="3583858"/>
                </a:cubicBezTo>
                <a:cubicBezTo>
                  <a:pt x="4036142" y="3925529"/>
                  <a:pt x="3028335" y="4970207"/>
                  <a:pt x="3067664" y="5088194"/>
                </a:cubicBezTo>
                <a:cubicBezTo>
                  <a:pt x="3106993" y="5206181"/>
                  <a:pt x="4222955" y="4323736"/>
                  <a:pt x="4424516" y="4291781"/>
                </a:cubicBezTo>
                <a:cubicBezTo>
                  <a:pt x="4626077" y="4259826"/>
                  <a:pt x="4144297" y="4898923"/>
                  <a:pt x="4277032" y="4896465"/>
                </a:cubicBezTo>
                <a:cubicBezTo>
                  <a:pt x="4409767" y="4894007"/>
                  <a:pt x="5011994" y="4399935"/>
                  <a:pt x="5220929" y="4277032"/>
                </a:cubicBezTo>
                <a:cubicBezTo>
                  <a:pt x="5429864" y="4154129"/>
                  <a:pt x="5486400" y="4171335"/>
                  <a:pt x="5530645" y="4159045"/>
                </a:cubicBezTo>
                <a:cubicBezTo>
                  <a:pt x="5574890" y="4146755"/>
                  <a:pt x="5385619" y="3814916"/>
                  <a:pt x="5486400" y="420329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4298490"/>
            <a:ext cx="2640325" cy="2681367"/>
          </a:xfrm>
          <a:custGeom>
            <a:avLst/>
            <a:gdLst>
              <a:gd name="connsiteX0" fmla="*/ 0 w 2640325"/>
              <a:gd name="connsiteY0" fmla="*/ 317755 h 2681367"/>
              <a:gd name="connsiteX1" fmla="*/ 530942 w 2640325"/>
              <a:gd name="connsiteY1" fmla="*/ 52284 h 2681367"/>
              <a:gd name="connsiteX2" fmla="*/ 265471 w 2640325"/>
              <a:gd name="connsiteY2" fmla="*/ 1232155 h 2681367"/>
              <a:gd name="connsiteX3" fmla="*/ 589935 w 2640325"/>
              <a:gd name="connsiteY3" fmla="*/ 1232155 h 2681367"/>
              <a:gd name="connsiteX4" fmla="*/ 604684 w 2640325"/>
              <a:gd name="connsiteY4" fmla="*/ 981433 h 2681367"/>
              <a:gd name="connsiteX5" fmla="*/ 206477 w 2640325"/>
              <a:gd name="connsiteY5" fmla="*/ 863445 h 2681367"/>
              <a:gd name="connsiteX6" fmla="*/ 206477 w 2640325"/>
              <a:gd name="connsiteY6" fmla="*/ 597975 h 2681367"/>
              <a:gd name="connsiteX7" fmla="*/ 1002890 w 2640325"/>
              <a:gd name="connsiteY7" fmla="*/ 789704 h 2681367"/>
              <a:gd name="connsiteX8" fmla="*/ 604684 w 2640325"/>
              <a:gd name="connsiteY8" fmla="*/ 1615613 h 2681367"/>
              <a:gd name="connsiteX9" fmla="*/ 929148 w 2640325"/>
              <a:gd name="connsiteY9" fmla="*/ 1600865 h 2681367"/>
              <a:gd name="connsiteX10" fmla="*/ 1430594 w 2640325"/>
              <a:gd name="connsiteY10" fmla="*/ 833949 h 2681367"/>
              <a:gd name="connsiteX11" fmla="*/ 1607574 w 2640325"/>
              <a:gd name="connsiteY11" fmla="*/ 1010929 h 2681367"/>
              <a:gd name="connsiteX12" fmla="*/ 958645 w 2640325"/>
              <a:gd name="connsiteY12" fmla="*/ 2087562 h 2681367"/>
              <a:gd name="connsiteX13" fmla="*/ 1386348 w 2640325"/>
              <a:gd name="connsiteY13" fmla="*/ 1940078 h 2681367"/>
              <a:gd name="connsiteX14" fmla="*/ 1563329 w 2640325"/>
              <a:gd name="connsiteY14" fmla="*/ 1925329 h 2681367"/>
              <a:gd name="connsiteX15" fmla="*/ 1592826 w 2640325"/>
              <a:gd name="connsiteY15" fmla="*/ 2072813 h 2681367"/>
              <a:gd name="connsiteX16" fmla="*/ 1755058 w 2640325"/>
              <a:gd name="connsiteY16" fmla="*/ 2087562 h 2681367"/>
              <a:gd name="connsiteX17" fmla="*/ 1946787 w 2640325"/>
              <a:gd name="connsiteY17" fmla="*/ 1822091 h 2681367"/>
              <a:gd name="connsiteX18" fmla="*/ 2330245 w 2640325"/>
              <a:gd name="connsiteY18" fmla="*/ 1645110 h 2681367"/>
              <a:gd name="connsiteX19" fmla="*/ 2595716 w 2640325"/>
              <a:gd name="connsiteY19" fmla="*/ 2544762 h 2681367"/>
              <a:gd name="connsiteX20" fmla="*/ 2639961 w 2640325"/>
              <a:gd name="connsiteY20" fmla="*/ 2677497 h 26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0325" h="2681367">
                <a:moveTo>
                  <a:pt x="0" y="317755"/>
                </a:moveTo>
                <a:cubicBezTo>
                  <a:pt x="243348" y="108819"/>
                  <a:pt x="486697" y="-100116"/>
                  <a:pt x="530942" y="52284"/>
                </a:cubicBezTo>
                <a:cubicBezTo>
                  <a:pt x="575187" y="204684"/>
                  <a:pt x="255639" y="1035510"/>
                  <a:pt x="265471" y="1232155"/>
                </a:cubicBezTo>
                <a:cubicBezTo>
                  <a:pt x="275303" y="1428800"/>
                  <a:pt x="533400" y="1273942"/>
                  <a:pt x="589935" y="1232155"/>
                </a:cubicBezTo>
                <a:cubicBezTo>
                  <a:pt x="646470" y="1190368"/>
                  <a:pt x="668594" y="1042885"/>
                  <a:pt x="604684" y="981433"/>
                </a:cubicBezTo>
                <a:cubicBezTo>
                  <a:pt x="540774" y="919981"/>
                  <a:pt x="272845" y="927355"/>
                  <a:pt x="206477" y="863445"/>
                </a:cubicBezTo>
                <a:cubicBezTo>
                  <a:pt x="140109" y="799535"/>
                  <a:pt x="73742" y="610265"/>
                  <a:pt x="206477" y="597975"/>
                </a:cubicBezTo>
                <a:cubicBezTo>
                  <a:pt x="339213" y="585685"/>
                  <a:pt x="936522" y="620098"/>
                  <a:pt x="1002890" y="789704"/>
                </a:cubicBezTo>
                <a:cubicBezTo>
                  <a:pt x="1069258" y="959310"/>
                  <a:pt x="616974" y="1480420"/>
                  <a:pt x="604684" y="1615613"/>
                </a:cubicBezTo>
                <a:cubicBezTo>
                  <a:pt x="592394" y="1750807"/>
                  <a:pt x="791496" y="1731142"/>
                  <a:pt x="929148" y="1600865"/>
                </a:cubicBezTo>
                <a:cubicBezTo>
                  <a:pt x="1066800" y="1470588"/>
                  <a:pt x="1317523" y="932272"/>
                  <a:pt x="1430594" y="833949"/>
                </a:cubicBezTo>
                <a:cubicBezTo>
                  <a:pt x="1543665" y="735626"/>
                  <a:pt x="1686232" y="801993"/>
                  <a:pt x="1607574" y="1010929"/>
                </a:cubicBezTo>
                <a:cubicBezTo>
                  <a:pt x="1528916" y="1219865"/>
                  <a:pt x="995516" y="1932704"/>
                  <a:pt x="958645" y="2087562"/>
                </a:cubicBezTo>
                <a:cubicBezTo>
                  <a:pt x="921774" y="2242420"/>
                  <a:pt x="1285567" y="1967117"/>
                  <a:pt x="1386348" y="1940078"/>
                </a:cubicBezTo>
                <a:cubicBezTo>
                  <a:pt x="1487129" y="1913039"/>
                  <a:pt x="1528916" y="1903207"/>
                  <a:pt x="1563329" y="1925329"/>
                </a:cubicBezTo>
                <a:cubicBezTo>
                  <a:pt x="1597742" y="1947452"/>
                  <a:pt x="1560871" y="2045774"/>
                  <a:pt x="1592826" y="2072813"/>
                </a:cubicBezTo>
                <a:cubicBezTo>
                  <a:pt x="1624781" y="2099852"/>
                  <a:pt x="1696065" y="2129349"/>
                  <a:pt x="1755058" y="2087562"/>
                </a:cubicBezTo>
                <a:cubicBezTo>
                  <a:pt x="1814051" y="2045775"/>
                  <a:pt x="1850923" y="1895833"/>
                  <a:pt x="1946787" y="1822091"/>
                </a:cubicBezTo>
                <a:cubicBezTo>
                  <a:pt x="2042651" y="1748349"/>
                  <a:pt x="2222090" y="1524665"/>
                  <a:pt x="2330245" y="1645110"/>
                </a:cubicBezTo>
                <a:cubicBezTo>
                  <a:pt x="2438400" y="1765555"/>
                  <a:pt x="2544097" y="2372698"/>
                  <a:pt x="2595716" y="2544762"/>
                </a:cubicBezTo>
                <a:cubicBezTo>
                  <a:pt x="2647335" y="2716826"/>
                  <a:pt x="2639961" y="2677497"/>
                  <a:pt x="2639961" y="267749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1300314" y="1430593"/>
            <a:ext cx="7064478" cy="699811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3924" y="-1997644"/>
            <a:ext cx="4321276" cy="413692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87497" y="-132735"/>
            <a:ext cx="6066502" cy="633443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9" y="2462980"/>
            <a:ext cx="3086412" cy="407131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33" y="497757"/>
            <a:ext cx="3103643" cy="5062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3859" y="420347"/>
            <a:ext cx="3303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Left: Birkenstocks – </a:t>
            </a:r>
            <a:r>
              <a:rPr lang="en-US" sz="2000" dirty="0" err="1">
                <a:latin typeface="Baskerville Old Face" panose="02020602080505020303" pitchFamily="18" charset="0"/>
              </a:rPr>
              <a:t>Prisma</a:t>
            </a:r>
            <a:endParaRPr lang="en-US" sz="2000" dirty="0">
              <a:latin typeface="Baskerville Old Face" panose="02020602080505020303" pitchFamily="18" charset="0"/>
            </a:endParaRPr>
          </a:p>
          <a:p>
            <a:r>
              <a:rPr lang="en-US" sz="2000" dirty="0">
                <a:latin typeface="Baskerville Old Face" panose="02020602080505020303" pitchFamily="18" charset="0"/>
              </a:rPr>
              <a:t>Right: My Dog – </a:t>
            </a:r>
            <a:r>
              <a:rPr lang="en-US" sz="2000" dirty="0" err="1">
                <a:latin typeface="Baskerville Old Face" panose="02020602080505020303" pitchFamily="18" charset="0"/>
              </a:rPr>
              <a:t>Prisma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-648929" y="4100053"/>
            <a:ext cx="9984658" cy="3687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1779" y="3229896"/>
            <a:ext cx="8037871" cy="1327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1778" y="3470787"/>
            <a:ext cx="8037871" cy="1327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0" y="759086"/>
            <a:ext cx="3679234" cy="4941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1778" y="-132735"/>
            <a:ext cx="132735" cy="6990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24" y="186186"/>
            <a:ext cx="3592772" cy="2902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4" y="3745085"/>
            <a:ext cx="3440606" cy="2654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8418" y="4193366"/>
            <a:ext cx="3141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Left: A Shark – Pen &amp; Ink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Top: Octopus In a Lunchbox – Acrylic 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Bottom: My Dog – Oil Paint  </a:t>
            </a:r>
          </a:p>
        </p:txBody>
      </p:sp>
    </p:spTree>
    <p:extLst>
      <p:ext uri="{BB962C8B-B14F-4D97-AF65-F5344CB8AC3E}">
        <p14:creationId xmlns:p14="http://schemas.microsoft.com/office/powerpoint/2010/main" val="341385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4354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36375" y="0"/>
            <a:ext cx="1814052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8503" y="0"/>
            <a:ext cx="1725562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12477" y="0"/>
            <a:ext cx="21385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86348"/>
            <a:ext cx="14069961" cy="13126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56572" y="3229740"/>
            <a:ext cx="4522357" cy="34660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26908" y="1857985"/>
            <a:ext cx="244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Self Portrait – Oil Paint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96529" y="4365522"/>
            <a:ext cx="14069961" cy="13126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73214" y="3878826"/>
            <a:ext cx="973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Still Life – Oil Paint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96413"/>
            <a:ext cx="12786852" cy="383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94238" y="250723"/>
            <a:ext cx="3507659" cy="34658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76" y="449826"/>
            <a:ext cx="3016715" cy="297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1613" y="1857985"/>
            <a:ext cx="30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English Landscape – Oil Paint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955355"/>
            <a:ext cx="12786852" cy="4247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226" y="3170592"/>
            <a:ext cx="4300049" cy="3525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5" y="3368618"/>
            <a:ext cx="3908323" cy="312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78" y="3429000"/>
            <a:ext cx="4030626" cy="30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-Point Star 28"/>
          <p:cNvSpPr/>
          <p:nvPr/>
        </p:nvSpPr>
        <p:spPr>
          <a:xfrm rot="20772159">
            <a:off x="9001382" y="685800"/>
            <a:ext cx="3049571" cy="3040475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5-Point Star 25"/>
          <p:cNvSpPr/>
          <p:nvPr/>
        </p:nvSpPr>
        <p:spPr>
          <a:xfrm rot="1254032">
            <a:off x="5209867" y="3883484"/>
            <a:ext cx="2160640" cy="1904261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 rot="20967215">
            <a:off x="305009" y="845168"/>
            <a:ext cx="2972479" cy="284569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2522572"/>
            <a:ext cx="4955458" cy="379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1032944"/>
            <a:ext cx="4291781" cy="3345681"/>
          </a:xfrm>
          <a:prstGeom prst="rect">
            <a:avLst/>
          </a:prstGeom>
        </p:spPr>
      </p:pic>
      <p:sp>
        <p:nvSpPr>
          <p:cNvPr id="21" name="5-Point Star 20"/>
          <p:cNvSpPr/>
          <p:nvPr/>
        </p:nvSpPr>
        <p:spPr>
          <a:xfrm>
            <a:off x="3613352" y="1467763"/>
            <a:ext cx="619433" cy="54569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545690" y="290351"/>
            <a:ext cx="398207" cy="270088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5-Point Star 22"/>
          <p:cNvSpPr/>
          <p:nvPr/>
        </p:nvSpPr>
        <p:spPr>
          <a:xfrm rot="1081458">
            <a:off x="5073443" y="708671"/>
            <a:ext cx="943899" cy="795663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" name="5-Point Star 23"/>
          <p:cNvSpPr/>
          <p:nvPr/>
        </p:nvSpPr>
        <p:spPr>
          <a:xfrm rot="19844170">
            <a:off x="2374490" y="412955"/>
            <a:ext cx="851379" cy="738541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5741829" y="6042305"/>
            <a:ext cx="619433" cy="54569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5-Point Star 26"/>
          <p:cNvSpPr/>
          <p:nvPr/>
        </p:nvSpPr>
        <p:spPr>
          <a:xfrm rot="20911320">
            <a:off x="5852257" y="2624816"/>
            <a:ext cx="507150" cy="480859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7392630" y="140110"/>
            <a:ext cx="619433" cy="54569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8268450-55C1-4DC2-A021-14A8921C93B1}"/>
              </a:ext>
            </a:extLst>
          </p:cNvPr>
          <p:cNvSpPr/>
          <p:nvPr/>
        </p:nvSpPr>
        <p:spPr>
          <a:xfrm rot="20229804">
            <a:off x="8347890" y="4918725"/>
            <a:ext cx="1036320" cy="9385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D06428E-23B5-4E67-A71F-CEAC84478571}"/>
              </a:ext>
            </a:extLst>
          </p:cNvPr>
          <p:cNvSpPr/>
          <p:nvPr/>
        </p:nvSpPr>
        <p:spPr>
          <a:xfrm rot="2379981">
            <a:off x="10424160" y="4861560"/>
            <a:ext cx="489647" cy="42672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1901850-D9EF-4C31-9D01-7D342A840CFD}"/>
              </a:ext>
            </a:extLst>
          </p:cNvPr>
          <p:cNvSpPr/>
          <p:nvPr/>
        </p:nvSpPr>
        <p:spPr>
          <a:xfrm>
            <a:off x="10012680" y="6042305"/>
            <a:ext cx="1633630" cy="1410055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8F839-43A8-40B9-8FAD-205D98012014}"/>
              </a:ext>
            </a:extLst>
          </p:cNvPr>
          <p:cNvSpPr txBox="1"/>
          <p:nvPr/>
        </p:nvSpPr>
        <p:spPr>
          <a:xfrm>
            <a:off x="744793" y="6315150"/>
            <a:ext cx="44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Mechanical - Prisma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8E549-F6D1-417C-923B-D3DD14A480B5}"/>
              </a:ext>
            </a:extLst>
          </p:cNvPr>
          <p:cNvSpPr txBox="1"/>
          <p:nvPr/>
        </p:nvSpPr>
        <p:spPr>
          <a:xfrm>
            <a:off x="6929621" y="4378625"/>
            <a:ext cx="368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- Prisma</a:t>
            </a:r>
          </a:p>
        </p:txBody>
      </p:sp>
    </p:spTree>
    <p:extLst>
      <p:ext uri="{BB962C8B-B14F-4D97-AF65-F5344CB8AC3E}">
        <p14:creationId xmlns:p14="http://schemas.microsoft.com/office/powerpoint/2010/main" val="207795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D76C5E-331B-417E-A3B3-6D46C0E0C7DC}"/>
              </a:ext>
            </a:extLst>
          </p:cNvPr>
          <p:cNvSpPr txBox="1"/>
          <p:nvPr/>
        </p:nvSpPr>
        <p:spPr>
          <a:xfrm>
            <a:off x="594360" y="1041737"/>
            <a:ext cx="6385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askerville Old Face" panose="02020602080505020303" pitchFamily="18" charset="0"/>
              </a:rPr>
              <a:t>Concentration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B7D73-A120-4CBA-A807-4913EC6BD18F}"/>
              </a:ext>
            </a:extLst>
          </p:cNvPr>
          <p:cNvSpPr txBox="1"/>
          <p:nvPr/>
        </p:nvSpPr>
        <p:spPr>
          <a:xfrm>
            <a:off x="2346960" y="2286000"/>
            <a:ext cx="6385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A body of work unified by an underlying central idea that has a visual coherence.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C96E1-BD94-44E2-B3C6-52455B225667}"/>
              </a:ext>
            </a:extLst>
          </p:cNvPr>
          <p:cNvCxnSpPr/>
          <p:nvPr/>
        </p:nvCxnSpPr>
        <p:spPr>
          <a:xfrm>
            <a:off x="0" y="3581400"/>
            <a:ext cx="3787140" cy="3276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459858-945C-416B-ADD5-00ED7C02D2C0}"/>
              </a:ext>
            </a:extLst>
          </p:cNvPr>
          <p:cNvCxnSpPr/>
          <p:nvPr/>
        </p:nvCxnSpPr>
        <p:spPr>
          <a:xfrm>
            <a:off x="0" y="2453640"/>
            <a:ext cx="2011680" cy="440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D2FCE2-761D-46D5-BFCE-1718181AD0D9}"/>
              </a:ext>
            </a:extLst>
          </p:cNvPr>
          <p:cNvCxnSpPr/>
          <p:nvPr/>
        </p:nvCxnSpPr>
        <p:spPr>
          <a:xfrm flipH="1">
            <a:off x="8732520" y="0"/>
            <a:ext cx="2484120" cy="6964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334C4-F723-4C89-A1D6-87EDB4B6331E}"/>
              </a:ext>
            </a:extLst>
          </p:cNvPr>
          <p:cNvCxnSpPr/>
          <p:nvPr/>
        </p:nvCxnSpPr>
        <p:spPr>
          <a:xfrm>
            <a:off x="9997440" y="0"/>
            <a:ext cx="2423160" cy="3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2D0AA-237C-4D25-B403-5480D8133175}"/>
              </a:ext>
            </a:extLst>
          </p:cNvPr>
          <p:cNvCxnSpPr/>
          <p:nvPr/>
        </p:nvCxnSpPr>
        <p:spPr>
          <a:xfrm flipV="1">
            <a:off x="0" y="4267200"/>
            <a:ext cx="1219200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3EA20D-FA1D-4297-A934-27D595BF91B9}"/>
              </a:ext>
            </a:extLst>
          </p:cNvPr>
          <p:cNvCxnSpPr>
            <a:cxnSpLocks/>
          </p:cNvCxnSpPr>
          <p:nvPr/>
        </p:nvCxnSpPr>
        <p:spPr>
          <a:xfrm>
            <a:off x="10576560" y="-106680"/>
            <a:ext cx="1615440" cy="6964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A88E9-16B6-4B4C-AE20-3D1F24953C88}"/>
              </a:ext>
            </a:extLst>
          </p:cNvPr>
          <p:cNvCxnSpPr/>
          <p:nvPr/>
        </p:nvCxnSpPr>
        <p:spPr>
          <a:xfrm flipH="1" flipV="1">
            <a:off x="-137160" y="5219700"/>
            <a:ext cx="4800600" cy="1638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4E8873-3364-477F-9C9F-6C5FB8C67ABF}"/>
              </a:ext>
            </a:extLst>
          </p:cNvPr>
          <p:cNvCxnSpPr/>
          <p:nvPr/>
        </p:nvCxnSpPr>
        <p:spPr>
          <a:xfrm flipH="1">
            <a:off x="6979920" y="1844040"/>
            <a:ext cx="5212080" cy="5120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E944E9-5C8C-4BD8-87D3-8D8FE0F70476}"/>
              </a:ext>
            </a:extLst>
          </p:cNvPr>
          <p:cNvSpPr txBox="1"/>
          <p:nvPr/>
        </p:nvSpPr>
        <p:spPr>
          <a:xfrm>
            <a:off x="2678430" y="4043213"/>
            <a:ext cx="507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Mine: Places I’ve Been</a:t>
            </a:r>
          </a:p>
        </p:txBody>
      </p:sp>
    </p:spTree>
    <p:extLst>
      <p:ext uri="{BB962C8B-B14F-4D97-AF65-F5344CB8AC3E}">
        <p14:creationId xmlns:p14="http://schemas.microsoft.com/office/powerpoint/2010/main" val="197665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&#10;&#10;Description automatically generated">
            <a:extLst>
              <a:ext uri="{FF2B5EF4-FFF2-40B4-BE49-F238E27FC236}">
                <a16:creationId xmlns:a16="http://schemas.microsoft.com/office/drawing/2014/main" id="{2DE7FBBE-2A86-48CF-A9B8-305B2FFE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2" r="1" b="4683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87918-695F-4012-93A4-E71CFEC300BA}"/>
              </a:ext>
            </a:extLst>
          </p:cNvPr>
          <p:cNvSpPr txBox="1"/>
          <p:nvPr/>
        </p:nvSpPr>
        <p:spPr>
          <a:xfrm>
            <a:off x="8994295" y="640080"/>
            <a:ext cx="202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Dover Beach, England</a:t>
            </a:r>
          </a:p>
        </p:txBody>
      </p:sp>
    </p:spTree>
    <p:extLst>
      <p:ext uri="{BB962C8B-B14F-4D97-AF65-F5344CB8AC3E}">
        <p14:creationId xmlns:p14="http://schemas.microsoft.com/office/powerpoint/2010/main" val="24472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C89D1-4873-46A5-95C7-8DC59988A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8" y="2129189"/>
            <a:ext cx="7009396" cy="259347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C59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67A693-A557-41E6-80FE-39BA378966C5}"/>
              </a:ext>
            </a:extLst>
          </p:cNvPr>
          <p:cNvSpPr/>
          <p:nvPr/>
        </p:nvSpPr>
        <p:spPr>
          <a:xfrm>
            <a:off x="8453264" y="2129189"/>
            <a:ext cx="226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Brighton Beach, England</a:t>
            </a:r>
          </a:p>
        </p:txBody>
      </p:sp>
    </p:spTree>
    <p:extLst>
      <p:ext uri="{BB962C8B-B14F-4D97-AF65-F5344CB8AC3E}">
        <p14:creationId xmlns:p14="http://schemas.microsoft.com/office/powerpoint/2010/main" val="240926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158</Words>
  <Application>Microsoft Office PowerPoint</Application>
  <PresentationFormat>Widescreen</PresentationFormat>
  <Paragraphs>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Ming Std L</vt:lpstr>
      <vt:lpstr>Arial</vt:lpstr>
      <vt:lpstr>Baskerville Old Face</vt:lpstr>
      <vt:lpstr>Calibri</vt:lpstr>
      <vt:lpstr>Calibri Light</vt:lpstr>
      <vt:lpstr>Office Theme</vt:lpstr>
      <vt:lpstr>ART 4 &amp; AP</vt:lpstr>
      <vt:lpstr>Breadth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4 &amp; AP</dc:title>
  <dc:creator>9274340</dc:creator>
  <cp:lastModifiedBy>9274340</cp:lastModifiedBy>
  <cp:revision>2</cp:revision>
  <dcterms:created xsi:type="dcterms:W3CDTF">2019-05-21T11:51:40Z</dcterms:created>
  <dcterms:modified xsi:type="dcterms:W3CDTF">2019-05-22T11:16:45Z</dcterms:modified>
</cp:coreProperties>
</file>